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308" r:id="rId4"/>
    <p:sldId id="310" r:id="rId5"/>
    <p:sldId id="311" r:id="rId6"/>
    <p:sldId id="312" r:id="rId7"/>
    <p:sldId id="313" r:id="rId8"/>
    <p:sldId id="314" r:id="rId9"/>
    <p:sldId id="315" r:id="rId10"/>
    <p:sldId id="329" r:id="rId11"/>
    <p:sldId id="316" r:id="rId12"/>
    <p:sldId id="318" r:id="rId13"/>
    <p:sldId id="319" r:id="rId14"/>
    <p:sldId id="322" r:id="rId15"/>
    <p:sldId id="323" r:id="rId16"/>
    <p:sldId id="325" r:id="rId17"/>
    <p:sldId id="326" r:id="rId18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tags/tag1.xml><?xml version="1.0" encoding="utf-8"?>
<p:tagLst xmlns:p="http://schemas.openxmlformats.org/presentationml/2006/main">
  <p:tag name="KSO_WPP_MARK_KEY" val="d54f447f-fc65-40e1-9828-a086a2173a3a"/>
  <p:tag name="COMMONDATA" val="eyJoZGlkIjoiMzNlM2ZkYjA0MTBmMTkyMzNjODU2ZjhjODM0NmRjNGYifQ=="/>
</p:tagLst>
</file>