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256" r:id="rId3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CDCDC"/>
    <a:srgbClr val="F0F0F0"/>
    <a:srgbClr val="E6E6E6"/>
    <a:srgbClr val="C8C8C8"/>
    <a:srgbClr val="FFFFFF"/>
    <a:srgbClr val="FAFAFA"/>
    <a:srgbClr val="BEBE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778" autoAdjust="0"/>
    <p:restoredTop sz="94660"/>
  </p:normalViewPr>
  <p:slideViewPr>
    <p:cSldViewPr snapToGrid="0">
      <p:cViewPr varScale="1">
        <p:scale>
          <a:sx n="78" d="100"/>
          <a:sy n="78" d="100"/>
        </p:scale>
        <p:origin x="654" y="54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7" Type="http://schemas.openxmlformats.org/officeDocument/2006/relationships/viewProps" Target="viewProps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9B84EA-7D68-4D60-9CB1-D50884785D1C}" type="datetimeFigureOut">
              <a:rPr lang="zh-CN" altLang="en-US" smtClean="0">
                <a:latin typeface="微软雅黑" panose="020B0503020204020204" charset="-122"/>
                <a:ea typeface="微软雅黑" panose="020B0503020204020204" charset="-122"/>
              </a:rPr>
            </a:fld>
            <a:endParaRPr lang="zh-CN" altLang="en-US" smtClean="0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4E0FC9-F1F8-4FAE-9988-3BA365CFD46F}" type="slidenum">
              <a:rPr lang="zh-CN" altLang="en-US" smtClean="0">
                <a:latin typeface="微软雅黑" panose="020B0503020204020204" charset="-122"/>
                <a:ea typeface="微软雅黑" panose="020B0503020204020204" charset="-122"/>
              </a:rPr>
            </a:fld>
            <a:endParaRPr lang="zh-CN" altLang="en-US" smtClean="0">
              <a:latin typeface="微软雅黑" panose="020B0503020204020204" charset="-122"/>
              <a:ea typeface="微软雅黑" panose="020B0503020204020204" charset="-122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fld id="{1AC49D05-6128-4D0D-A32A-06A5E73B386C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fld id="{5849F42C-2DAE-424C-A4B8-3140182C3E9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600" kern="1200">
        <a:solidFill>
          <a:schemeClr val="tx1"/>
        </a:solidFill>
        <a:latin typeface="微软雅黑" panose="020B0503020204020204" charset="-122"/>
        <a:ea typeface="微软雅黑" panose="020B0503020204020204" charset="-122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微软雅黑" panose="020B0503020204020204" charset="-122"/>
        <a:ea typeface="微软雅黑" panose="020B0503020204020204" charset="-122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微软雅黑" panose="020B0503020204020204" charset="-122"/>
        <a:ea typeface="微软雅黑" panose="020B0503020204020204" charset="-122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微软雅黑" panose="020B0503020204020204" charset="-122"/>
        <a:ea typeface="微软雅黑" panose="020B0503020204020204" charset="-122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微软雅黑" panose="020B0503020204020204" charset="-122"/>
        <a:ea typeface="微软雅黑" panose="020B0503020204020204" charset="-122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slideLayouts/_rels/slideLayout1.xml.rels><?xml version="1.0" encoding="UTF-8" standalone="yes"?>
<Relationships xmlns="http://schemas.openxmlformats.org/package/2006/relationships"><Relationship Id="rId6" Type="http://schemas.openxmlformats.org/officeDocument/2006/relationships/tags" Target="../tags/tag5.xml"/><Relationship Id="rId5" Type="http://schemas.openxmlformats.org/officeDocument/2006/relationships/tags" Target="../tags/tag4.xml"/><Relationship Id="rId4" Type="http://schemas.openxmlformats.org/officeDocument/2006/relationships/tags" Target="../tags/tag3.xml"/><Relationship Id="rId3" Type="http://schemas.openxmlformats.org/officeDocument/2006/relationships/tags" Target="../tags/tag2.xml"/><Relationship Id="rId2" Type="http://schemas.openxmlformats.org/officeDocument/2006/relationships/tags" Target="../tags/tag1.xml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5" Type="http://schemas.openxmlformats.org/officeDocument/2006/relationships/tags" Target="../tags/tag51.xml"/><Relationship Id="rId4" Type="http://schemas.openxmlformats.org/officeDocument/2006/relationships/tags" Target="../tags/tag50.xml"/><Relationship Id="rId3" Type="http://schemas.openxmlformats.org/officeDocument/2006/relationships/tags" Target="../tags/tag49.xml"/><Relationship Id="rId2" Type="http://schemas.openxmlformats.org/officeDocument/2006/relationships/tags" Target="../tags/tag48.xml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5" Type="http://schemas.openxmlformats.org/officeDocument/2006/relationships/tags" Target="../tags/tag55.xml"/><Relationship Id="rId4" Type="http://schemas.openxmlformats.org/officeDocument/2006/relationships/tags" Target="../tags/tag54.xml"/><Relationship Id="rId3" Type="http://schemas.openxmlformats.org/officeDocument/2006/relationships/tags" Target="../tags/tag53.xml"/><Relationship Id="rId2" Type="http://schemas.openxmlformats.org/officeDocument/2006/relationships/tags" Target="../tags/tag52.xml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6" Type="http://schemas.openxmlformats.org/officeDocument/2006/relationships/tags" Target="../tags/tag10.xml"/><Relationship Id="rId5" Type="http://schemas.openxmlformats.org/officeDocument/2006/relationships/tags" Target="../tags/tag9.xml"/><Relationship Id="rId4" Type="http://schemas.openxmlformats.org/officeDocument/2006/relationships/tags" Target="../tags/tag8.xml"/><Relationship Id="rId3" Type="http://schemas.openxmlformats.org/officeDocument/2006/relationships/tags" Target="../tags/tag7.xml"/><Relationship Id="rId2" Type="http://schemas.openxmlformats.org/officeDocument/2006/relationships/tags" Target="../tags/tag6.xml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6" Type="http://schemas.openxmlformats.org/officeDocument/2006/relationships/tags" Target="../tags/tag15.xml"/><Relationship Id="rId5" Type="http://schemas.openxmlformats.org/officeDocument/2006/relationships/tags" Target="../tags/tag14.xml"/><Relationship Id="rId4" Type="http://schemas.openxmlformats.org/officeDocument/2006/relationships/tags" Target="../tags/tag13.xml"/><Relationship Id="rId3" Type="http://schemas.openxmlformats.org/officeDocument/2006/relationships/tags" Target="../tags/tag12.xml"/><Relationship Id="rId2" Type="http://schemas.openxmlformats.org/officeDocument/2006/relationships/tags" Target="../tags/tag11.xml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7" Type="http://schemas.openxmlformats.org/officeDocument/2006/relationships/tags" Target="../tags/tag21.xml"/><Relationship Id="rId6" Type="http://schemas.openxmlformats.org/officeDocument/2006/relationships/tags" Target="../tags/tag20.xml"/><Relationship Id="rId5" Type="http://schemas.openxmlformats.org/officeDocument/2006/relationships/tags" Target="../tags/tag19.xml"/><Relationship Id="rId4" Type="http://schemas.openxmlformats.org/officeDocument/2006/relationships/tags" Target="../tags/tag18.xml"/><Relationship Id="rId3" Type="http://schemas.openxmlformats.org/officeDocument/2006/relationships/tags" Target="../tags/tag17.xml"/><Relationship Id="rId2" Type="http://schemas.openxmlformats.org/officeDocument/2006/relationships/tags" Target="../tags/tag16.xml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9" Type="http://schemas.openxmlformats.org/officeDocument/2006/relationships/tags" Target="../tags/tag29.xml"/><Relationship Id="rId8" Type="http://schemas.openxmlformats.org/officeDocument/2006/relationships/tags" Target="../tags/tag28.xml"/><Relationship Id="rId7" Type="http://schemas.openxmlformats.org/officeDocument/2006/relationships/tags" Target="../tags/tag27.xml"/><Relationship Id="rId6" Type="http://schemas.openxmlformats.org/officeDocument/2006/relationships/tags" Target="../tags/tag26.xml"/><Relationship Id="rId5" Type="http://schemas.openxmlformats.org/officeDocument/2006/relationships/tags" Target="../tags/tag25.xml"/><Relationship Id="rId4" Type="http://schemas.openxmlformats.org/officeDocument/2006/relationships/tags" Target="../tags/tag24.xml"/><Relationship Id="rId3" Type="http://schemas.openxmlformats.org/officeDocument/2006/relationships/tags" Target="../tags/tag23.xml"/><Relationship Id="rId2" Type="http://schemas.openxmlformats.org/officeDocument/2006/relationships/tags" Target="../tags/tag22.xml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5" Type="http://schemas.openxmlformats.org/officeDocument/2006/relationships/tags" Target="../tags/tag33.xml"/><Relationship Id="rId4" Type="http://schemas.openxmlformats.org/officeDocument/2006/relationships/tags" Target="../tags/tag32.xml"/><Relationship Id="rId3" Type="http://schemas.openxmlformats.org/officeDocument/2006/relationships/tags" Target="../tags/tag31.xml"/><Relationship Id="rId2" Type="http://schemas.openxmlformats.org/officeDocument/2006/relationships/tags" Target="../tags/tag30.xml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4" Type="http://schemas.openxmlformats.org/officeDocument/2006/relationships/tags" Target="../tags/tag36.xml"/><Relationship Id="rId3" Type="http://schemas.openxmlformats.org/officeDocument/2006/relationships/tags" Target="../tags/tag35.xml"/><Relationship Id="rId2" Type="http://schemas.openxmlformats.org/officeDocument/2006/relationships/tags" Target="../tags/tag34.xml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7" Type="http://schemas.openxmlformats.org/officeDocument/2006/relationships/tags" Target="../tags/tag42.xml"/><Relationship Id="rId6" Type="http://schemas.openxmlformats.org/officeDocument/2006/relationships/tags" Target="../tags/tag41.xml"/><Relationship Id="rId5" Type="http://schemas.openxmlformats.org/officeDocument/2006/relationships/tags" Target="../tags/tag40.xml"/><Relationship Id="rId4" Type="http://schemas.openxmlformats.org/officeDocument/2006/relationships/tags" Target="../tags/tag39.xml"/><Relationship Id="rId3" Type="http://schemas.openxmlformats.org/officeDocument/2006/relationships/tags" Target="../tags/tag38.xml"/><Relationship Id="rId2" Type="http://schemas.openxmlformats.org/officeDocument/2006/relationships/tags" Target="../tags/tag37.xml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6" Type="http://schemas.openxmlformats.org/officeDocument/2006/relationships/tags" Target="../tags/tag47.xml"/><Relationship Id="rId5" Type="http://schemas.openxmlformats.org/officeDocument/2006/relationships/tags" Target="../tags/tag46.xml"/><Relationship Id="rId4" Type="http://schemas.openxmlformats.org/officeDocument/2006/relationships/tags" Target="../tags/tag45.xml"/><Relationship Id="rId3" Type="http://schemas.openxmlformats.org/officeDocument/2006/relationships/tags" Target="../tags/tag44.xml"/><Relationship Id="rId2" Type="http://schemas.openxmlformats.org/officeDocument/2006/relationships/tags" Target="../tags/tag43.xml"/><Relationship Id="rId1" Type="http://schemas.openxmlformats.org/officeDocument/2006/relationships/slideMaster" Target="../slideMasters/slideMaster1.xml"/></Relationships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8" Type="http://schemas.openxmlformats.org/officeDocument/2006/relationships/theme" Target="../theme/theme1.xml"/><Relationship Id="rId17" Type="http://schemas.openxmlformats.org/officeDocument/2006/relationships/tags" Target="../tags/tag61.xml"/><Relationship Id="rId16" Type="http://schemas.openxmlformats.org/officeDocument/2006/relationships/tags" Target="../tags/tag60.xml"/><Relationship Id="rId15" Type="http://schemas.openxmlformats.org/officeDocument/2006/relationships/tags" Target="../tags/tag59.xml"/><Relationship Id="rId14" Type="http://schemas.openxmlformats.org/officeDocument/2006/relationships/tags" Target="../tags/tag58.xml"/><Relationship Id="rId13" Type="http://schemas.openxmlformats.org/officeDocument/2006/relationships/tags" Target="../tags/tag57.xml"/><Relationship Id="rId12" Type="http://schemas.openxmlformats.org/officeDocument/2006/relationships/tags" Target="../tags/tag56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s/_rels/slide1.xml.rels><?xml version="1.0" encoding="UTF-8" standalone="yes"?>
<Relationships xmlns="http://schemas.openxmlformats.org/package/2006/relationships"><Relationship Id="rId5" Type="http://schemas.openxmlformats.org/officeDocument/2006/relationships/notesSlide" Target="../notesSlides/notesSlide1.xml"/><Relationship Id="rId4" Type="http://schemas.openxmlformats.org/officeDocument/2006/relationships/slideLayout" Target="../slideLayouts/slideLayout5.xml"/><Relationship Id="rId3" Type="http://schemas.openxmlformats.org/officeDocument/2006/relationships/tags" Target="../tags/tag64.xml"/><Relationship Id="rId2" Type="http://schemas.openxmlformats.org/officeDocument/2006/relationships/tags" Target="../tags/tag63.xml"/><Relationship Id="rId1" Type="http://schemas.openxmlformats.org/officeDocument/2006/relationships/tags" Target="../tags/tag62.xml"/></Relationships>
</file>

<file path=ppt/tags/tag64.xml><?xml version="1.0" encoding="utf-8"?>
<p:tagLst xmlns:p="http://schemas.openxmlformats.org/presentationml/2006/main">
  <p:tag name="KSO_WM_TEMPLATE_THUMBS_INDEX" val="1"/>
  <p:tag name="KSO_WM_SLIDE_ID" val="custom20187308_1"/>
  <p:tag name="KSO_WM_TEMPLATE_SUBCATEGORY" val="0"/>
  <p:tag name="KSO_WM_SLIDE_TYPE" val="title"/>
  <p:tag name="KSO_WM_SLIDE_SUBTYPE" val="defaultBlank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187308"/>
  <p:tag name="KSO_WM_SLIDE_LAYOUT" val="a_b"/>
  <p:tag name="KSO_WM_SLIDE_LAYOUT_CNT" val="1_1"/>
</p:tagLst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309</Words>
  <Application>WPS 演示</Application>
  <PresentationFormat>宽屏</PresentationFormat>
  <Paragraphs>24</Paragraphs>
  <Slides>1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7" baseType="lpstr">
      <vt:lpstr>Arial</vt:lpstr>
      <vt:lpstr>宋体</vt:lpstr>
      <vt:lpstr>Wingdings</vt:lpstr>
      <vt:lpstr>微软雅黑</vt:lpstr>
      <vt:lpstr>Arial Unicode MS</vt:lpstr>
      <vt:lpstr>Office 主题​​</vt:lpstr>
      <vt:lpstr>多媒体故障申报流程及情况说明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Administrator</cp:lastModifiedBy>
  <cp:revision>30</cp:revision>
  <dcterms:created xsi:type="dcterms:W3CDTF">2019-06-19T02:08:00Z</dcterms:created>
  <dcterms:modified xsi:type="dcterms:W3CDTF">2020-10-26T05:51:40Z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2052-11.3.0.9228</vt:lpwstr>
  </property>
</Properties>
</file>