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tags/tag6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WPS 演示</Application>
  <PresentationFormat>宽屏</PresentationFormat>
  <Paragraphs>24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</vt:lpstr>
      <vt:lpstr>宋体</vt:lpstr>
      <vt:lpstr>Wingdings</vt:lpstr>
      <vt:lpstr>微软雅黑</vt:lpstr>
      <vt:lpstr>Arial Unicode MS</vt:lpstr>
      <vt:lpstr>Office 主题​​</vt:lpstr>
      <vt:lpstr>多媒体故障申报流程及情况说明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</cp:lastModifiedBy>
  <cp:revision>31</cp:revision>
  <dcterms:created xsi:type="dcterms:W3CDTF">2019-06-19T02:08:00Z</dcterms:created>
  <dcterms:modified xsi:type="dcterms:W3CDTF">2021-09-19T10:31:32Z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